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26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425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893245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892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6566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409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253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356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1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818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809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722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141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832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764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178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4A932-6BBD-4A10-9FC5-B24EF28791BD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D00D2DC-0811-4E74-B290-6F0D52D52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679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58C0E0-1573-4395-8D58-30838139EF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2570005"/>
            <a:ext cx="7766936" cy="1646302"/>
          </a:xfrm>
        </p:spPr>
        <p:txBody>
          <a:bodyPr/>
          <a:lstStyle/>
          <a:p>
            <a:pPr algn="ctr"/>
            <a:r>
              <a:rPr lang="ru-RU" sz="4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Подготовка портфолио с использованием персонального сайта преподавателя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D08C33F-1445-4EA5-9F29-01667A1489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5095860"/>
            <a:ext cx="7766936" cy="1096899"/>
          </a:xfrm>
        </p:spPr>
        <p:txBody>
          <a:bodyPr>
            <a:normAutofit/>
          </a:bodyPr>
          <a:lstStyle/>
          <a:p>
            <a:pPr>
              <a:lnSpc>
                <a:spcPts val="2400"/>
              </a:lnSpc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Преподаватель высшей категории</a:t>
            </a:r>
          </a:p>
          <a:p>
            <a:pPr>
              <a:lnSpc>
                <a:spcPts val="2400"/>
              </a:lnSpc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Марфина Татьяна Евгеньевна</a:t>
            </a:r>
          </a:p>
        </p:txBody>
      </p:sp>
    </p:spTree>
    <p:extLst>
      <p:ext uri="{BB962C8B-B14F-4D97-AF65-F5344CB8AC3E}">
        <p14:creationId xmlns:p14="http://schemas.microsoft.com/office/powerpoint/2010/main" val="3178451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04B0188-0A85-44CA-920F-FE5AE2094D6F}"/>
              </a:ext>
            </a:extLst>
          </p:cNvPr>
          <p:cNvPicPr/>
          <p:nvPr/>
        </p:nvPicPr>
        <p:blipFill>
          <a:blip r:embed="rId2" cstate="print"/>
          <a:srcRect l="2021" t="1061" r="1921" b="1231"/>
          <a:stretch>
            <a:fillRect/>
          </a:stretch>
        </p:blipFill>
        <p:spPr bwMode="auto">
          <a:xfrm>
            <a:off x="426720" y="-13472"/>
            <a:ext cx="4394472" cy="6884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76F9A5-EE36-4F5C-950A-DE2EB9235A87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71" y="690879"/>
            <a:ext cx="6508659" cy="547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89399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03A567-AF05-4C5C-A7D7-8D562D79B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Times New Roman" panose="02020603050405020304" pitchFamily="18" charset="0"/>
              </a:rPr>
              <a:t>Критерии оценки сайта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746240-AA3F-4F31-9275-E6A217651E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674" y="2160589"/>
            <a:ext cx="9631680" cy="3880773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Информационная насыщенность.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Безопасность и комфортность виртуальной образовательной среды.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Актуальность информации.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Эффективность обратной связи.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Оригинальность и адекватность дизайна.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0575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" name="Picture 18">
            <a:extLst>
              <a:ext uri="{FF2B5EF4-FFF2-40B4-BE49-F238E27FC236}">
                <a16:creationId xmlns:a16="http://schemas.microsoft.com/office/drawing/2014/main" id="{9A91DC55-9375-4464-B839-84AC8C6D1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1" y="1687285"/>
            <a:ext cx="4491446" cy="449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0CA871-5821-44BD-95D8-D42D1F5FD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71" y="609600"/>
            <a:ext cx="9413966" cy="132080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Пункт 5.1.3. </a:t>
            </a:r>
            <a:r>
              <a:rPr lang="ru-RU" sz="2400" dirty="0"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Участие в деятельности профессиональных клубов и ассоциаций, а также участие в сетевых сообществах</a:t>
            </a:r>
            <a:endParaRPr lang="ru-RU" sz="4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25CB9B-2616-48FE-80A3-BADB2C0FB8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6271" y="3008085"/>
            <a:ext cx="6662057" cy="1616165"/>
          </a:xfrm>
        </p:spPr>
        <p:txBody>
          <a:bodyPr>
            <a:norm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ru-RU" sz="2400" dirty="0"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Что такое персональный сайт педагога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Как его создать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887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FAE6EE-0C45-46A0-A532-51A15802D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1520"/>
          </a:xfrm>
        </p:spPr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Сайт – это 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940BED-4AD6-4D4C-95DC-359606BB01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85557"/>
            <a:ext cx="8596668" cy="4456402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15191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визитная карточка преподавателя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15191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эффективный образовательный инструмент – позволяет идти в ногу со временем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15191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удобная площадка для размещения и хранения собственных материалов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15191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актуальный ресурс для коммуникации с собственными учениками и их родителями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15191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отличное место общения с коллегами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15191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прекрасный способ организовать индивидуальную работу с учениками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4647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1A9D51-5216-4F72-A2CD-98AF0999D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25" y="87084"/>
            <a:ext cx="8596668" cy="1320800"/>
          </a:xfr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https://nsportal.ru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31A27A-A19C-4F65-A92E-37E050B67C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43" t="6857" r="18357" b="3238"/>
          <a:stretch/>
        </p:blipFill>
        <p:spPr>
          <a:xfrm>
            <a:off x="1358538" y="853161"/>
            <a:ext cx="7132319" cy="581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819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6776D5-A2B0-4DBD-9AD3-03436453F3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00" t="6728" r="18000" b="46288"/>
          <a:stretch/>
        </p:blipFill>
        <p:spPr>
          <a:xfrm>
            <a:off x="548639" y="1270000"/>
            <a:ext cx="9104080" cy="388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924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87FCFC-7A8B-469B-9F47-2A9317F38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9157B2-B86D-4DE9-B102-3E085EE669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2B83BC-0CAA-4069-98ED-CA728FCD8F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29" t="7112" r="3214" b="4635"/>
          <a:stretch/>
        </p:blipFill>
        <p:spPr>
          <a:xfrm>
            <a:off x="78376" y="469986"/>
            <a:ext cx="10589624" cy="557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685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AEE864C-8F4B-4391-BC40-1EF644C131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500" t="6603" r="18214" b="4381"/>
          <a:stretch/>
        </p:blipFill>
        <p:spPr>
          <a:xfrm>
            <a:off x="670561" y="107114"/>
            <a:ext cx="8264434" cy="6643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422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8C4288-CC02-4083-99D9-E06E6A5293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429" t="6603" r="21285" b="4000"/>
          <a:stretch/>
        </p:blipFill>
        <p:spPr>
          <a:xfrm>
            <a:off x="792480" y="134066"/>
            <a:ext cx="7376160" cy="658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393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4977B5-8E2F-49C2-A890-12C8D784E2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29" t="7746" r="15356" b="8571"/>
          <a:stretch/>
        </p:blipFill>
        <p:spPr>
          <a:xfrm>
            <a:off x="156753" y="559525"/>
            <a:ext cx="10023567" cy="573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78504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</TotalTime>
  <Words>115</Words>
  <Application>Microsoft Office PowerPoint</Application>
  <PresentationFormat>Широкоэкранный</PresentationFormat>
  <Paragraphs>20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Comic Sans MS</vt:lpstr>
      <vt:lpstr>Times New Roman</vt:lpstr>
      <vt:lpstr>Trebuchet MS</vt:lpstr>
      <vt:lpstr>Wingdings 3</vt:lpstr>
      <vt:lpstr>Аспект</vt:lpstr>
      <vt:lpstr>Подготовка портфолио с использованием персонального сайта преподавателя</vt:lpstr>
      <vt:lpstr>Пункт 5.1.3. Участие в деятельности профессиональных клубов и ассоциаций, а также участие в сетевых сообществах</vt:lpstr>
      <vt:lpstr>Сайт – это …</vt:lpstr>
      <vt:lpstr>https://nsportal.ru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оценки сайта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портфолио с использованием персонального сайта преподавателя</dc:title>
  <dc:creator>HomePC</dc:creator>
  <cp:lastModifiedBy>HomePC</cp:lastModifiedBy>
  <cp:revision>3</cp:revision>
  <dcterms:created xsi:type="dcterms:W3CDTF">2021-02-24T11:05:45Z</dcterms:created>
  <dcterms:modified xsi:type="dcterms:W3CDTF">2021-02-24T11:32:38Z</dcterms:modified>
</cp:coreProperties>
</file>