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1" autoAdjust="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C5B1B40-AF29-48B9-8505-360C3205886F}" type="datetimeFigureOut">
              <a:rPr lang="ru-RU" smtClean="0"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04530A9-E174-4208-90A5-015451792C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429000"/>
            <a:ext cx="464551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ИКТ-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вебинар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: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Подготовка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портфолио 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с использованием персонального сайта преподавателя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5445224"/>
            <a:ext cx="3813859" cy="1260629"/>
          </a:xfrm>
        </p:spPr>
        <p:txBody>
          <a:bodyPr/>
          <a:lstStyle/>
          <a:p>
            <a:pPr algn="r"/>
            <a:r>
              <a:rPr lang="ru-RU" dirty="0" smtClean="0"/>
              <a:t>Санькова </a:t>
            </a:r>
            <a:r>
              <a:rPr lang="ru-RU" dirty="0" smtClean="0"/>
              <a:t>А.М., </a:t>
            </a:r>
            <a:endParaRPr lang="ru-RU" dirty="0" smtClean="0"/>
          </a:p>
          <a:p>
            <a:pPr algn="r"/>
            <a:r>
              <a:rPr lang="ru-RU" dirty="0" smtClean="0"/>
              <a:t>методист КГА ПОУ ГАСКК МЦК</a:t>
            </a:r>
            <a:endParaRPr lang="ru-RU" dirty="0"/>
          </a:p>
        </p:txBody>
      </p:sp>
      <p:pic>
        <p:nvPicPr>
          <p:cNvPr id="1027" name="Picture 3" descr="D:\2020-2021 учебный год\ИМС\сайт педагога\15421613419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510" y="2492896"/>
            <a:ext cx="3456384" cy="164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71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2020-2021 учебный год\ИМС\сайт педагога\Безымянн9ый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88" y="764704"/>
            <a:ext cx="750710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82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2020-2021 учебный год\ИМС\сайт педагога\uchitel-onlaj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81128"/>
            <a:ext cx="2810158" cy="193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3040" y="1412776"/>
            <a:ext cx="78476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450000"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персональный сайт позволяет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«открытую» модель образования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оказывает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огромную роль на самосовершенствование педагога как личности. </a:t>
            </a:r>
          </a:p>
          <a:p>
            <a:pPr marL="114300" indent="45000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персональными сайтами способствует повышению качества образовательного процесса: педагоги получают возможность профессионального общения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широкой 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аудиторией, повышается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социальный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статус.</a:t>
            </a:r>
          </a:p>
          <a:p>
            <a:pPr marL="114300" indent="45000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Сайты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становятся прообразом электронного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Портфолио, </a:t>
            </a:r>
          </a:p>
          <a:p>
            <a:pPr marL="114300" indent="0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визитной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карточкой педагога и его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профессиональной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138898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502524"/>
            <a:ext cx="8424936" cy="710952"/>
          </a:xfrm>
        </p:spPr>
        <p:txBody>
          <a:bodyPr>
            <a:normAutofit fontScale="90000"/>
          </a:bodyPr>
          <a:lstStyle/>
          <a:p>
            <a:pPr marL="114300" lvl="0" indent="450000">
              <a:spcBef>
                <a:spcPct val="20000"/>
              </a:spcBef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Введение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федеральных государственных образовательных стандартов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сегодняшний день даёт возможность каждому педагогу проанализировать свою профессиональную деятельность и выявить,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что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еще необходимо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для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успешной и продуктивной работы.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Одним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 необходимых умений является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цифровая грамотность педагога (ИКТ-компетенции, ведение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цифрового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портфолио).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Формой цифрового портфолио является персональный сайт. Имеется практика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учета данных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персонального сайта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 аттестации педагогических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работников.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3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3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73E87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2020-2021 учебный год\ИМС\сайт педагога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3766326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74135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наличия персонального сайта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43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2020-2021 учебный год\ИМС\сайт педагога\5bcd23172756baa6064529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82789"/>
            <a:ext cx="3176619" cy="298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9992" y="958756"/>
            <a:ext cx="388016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Сайт в сети «Интернет» — это программный продукт для создания информационного ресурса, доступ к которому обеспечивается с помощью информационно-телекоммуникационной сети.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a typeface="Times New Roman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ea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5557" y="451252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Сайт преподавателя - это не только визитная карточка педагогической деятельности, способ обозначить свои достижения, представить наработанный опыт, но и средство обмена информацией, место для хранения информации.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5557" y="3585790"/>
            <a:ext cx="780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Персональный сайт —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интернет-ресурс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который управляется его владельцем. Сайт принадлежит конкретному человеку и ориентирован на определенную сферу деятельности (специальность).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27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9029" y="908720"/>
            <a:ext cx="63367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Функции персонального сайта</a:t>
            </a:r>
            <a:endParaRPr lang="ru-RU" sz="3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408981"/>
              </p:ext>
            </p:extLst>
          </p:nvPr>
        </p:nvGraphicFramePr>
        <p:xfrm>
          <a:off x="611560" y="1556792"/>
          <a:ext cx="792088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403244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Систематизирование накопленных в процессе педагогической деятельности электронных образовательных ресурсов: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альтернативный вариант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портфолио, находящийся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свободном доступе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(преимущество для возможности оценки со стороны)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Использование информационно-коммуникационных технологий, как ресурса повышения качества профессиональной деятельности педагога: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позволяет совершать обмен дидактическими и любыми другими материалами,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участвовать в </a:t>
                      </a:r>
                      <a:r>
                        <a:rPr lang="ru-RU" sz="17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вебинарах</a:t>
                      </a:r>
                      <a:r>
                        <a:rPr lang="ru-RU" sz="17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виртуальных форумах, семинарах</a:t>
                      </a:r>
                      <a:r>
                        <a:rPr lang="ru-RU" sz="17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7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т.д. </a:t>
                      </a:r>
                      <a:endParaRPr lang="ru-RU" sz="20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D:\2020-2021 учебный год\ИМС\сайт педагога\projec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869160"/>
            <a:ext cx="2744627" cy="170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68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612068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Для чего нужен персональный сайт?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531016" y="3232408"/>
            <a:ext cx="8064896" cy="1248034"/>
          </a:xfrm>
          <a:custGeom>
            <a:avLst/>
            <a:gdLst>
              <a:gd name="connsiteX0" fmla="*/ 0 w 3498542"/>
              <a:gd name="connsiteY0" fmla="*/ 0 h 1093294"/>
              <a:gd name="connsiteX1" fmla="*/ 3498542 w 3498542"/>
              <a:gd name="connsiteY1" fmla="*/ 0 h 1093294"/>
              <a:gd name="connsiteX2" fmla="*/ 3498542 w 3498542"/>
              <a:gd name="connsiteY2" fmla="*/ 1093294 h 1093294"/>
              <a:gd name="connsiteX3" fmla="*/ 0 w 3498542"/>
              <a:gd name="connsiteY3" fmla="*/ 1093294 h 1093294"/>
              <a:gd name="connsiteX4" fmla="*/ 0 w 3498542"/>
              <a:gd name="connsiteY4" fmla="*/ 0 h 10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8542" h="1093294">
                <a:moveTo>
                  <a:pt x="0" y="0"/>
                </a:moveTo>
                <a:lnTo>
                  <a:pt x="3498542" y="0"/>
                </a:lnTo>
                <a:lnTo>
                  <a:pt x="3498542" y="1093294"/>
                </a:lnTo>
                <a:lnTo>
                  <a:pt x="0" y="109329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46800" tIns="26670" rIns="26670" bIns="26670" numCol="1" spcCol="1270" anchor="ctr" anchorCtr="0">
            <a:spAutoFit/>
          </a:bodyPr>
          <a:lstStyle/>
          <a:p>
            <a:pPr lvl="0" defTabSz="3111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родителей. </a:t>
            </a:r>
          </a:p>
          <a:p>
            <a:pPr lvl="0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свой сайт педагогу будет проще </a:t>
            </a:r>
            <a:r>
              <a:rPr lang="ru-RU" sz="1600" b="1" kern="1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наладить процесс общения с родителями</a:t>
            </a:r>
            <a:r>
              <a:rPr lang="ru-RU" sz="1600" kern="1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Например, можно создать специальный раздел для родителей, куда периодически добавлять новости, памятки или обращения к родителям. Родители имеют возможность давать обратную связь в комментариях/на e-</a:t>
            </a:r>
            <a:r>
              <a:rPr lang="ru-RU" sz="1600" kern="12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лично.</a:t>
            </a:r>
            <a:endParaRPr lang="ru-RU" sz="1600" kern="1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539552" y="1392450"/>
            <a:ext cx="8064896" cy="715690"/>
          </a:xfrm>
          <a:custGeom>
            <a:avLst/>
            <a:gdLst>
              <a:gd name="connsiteX0" fmla="*/ 0 w 3498542"/>
              <a:gd name="connsiteY0" fmla="*/ 0 h 1093294"/>
              <a:gd name="connsiteX1" fmla="*/ 3498542 w 3498542"/>
              <a:gd name="connsiteY1" fmla="*/ 0 h 1093294"/>
              <a:gd name="connsiteX2" fmla="*/ 3498542 w 3498542"/>
              <a:gd name="connsiteY2" fmla="*/ 1093294 h 1093294"/>
              <a:gd name="connsiteX3" fmla="*/ 0 w 3498542"/>
              <a:gd name="connsiteY3" fmla="*/ 1093294 h 1093294"/>
              <a:gd name="connsiteX4" fmla="*/ 0 w 3498542"/>
              <a:gd name="connsiteY4" fmla="*/ 0 h 10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8542" h="1093294">
                <a:moveTo>
                  <a:pt x="0" y="0"/>
                </a:moveTo>
                <a:lnTo>
                  <a:pt x="3498542" y="0"/>
                </a:lnTo>
                <a:lnTo>
                  <a:pt x="3498542" y="1093294"/>
                </a:lnTo>
                <a:lnTo>
                  <a:pt x="0" y="10932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25200" tIns="25200" rIns="25200" bIns="25200" numCol="1" spcCol="1270" anchor="ctr" anchorCtr="0">
            <a:spAutoFit/>
          </a:bodyPr>
          <a:lstStyle/>
          <a:p>
            <a:pPr lvl="0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1600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помощью своего персонального сайта </a:t>
            </a:r>
            <a:r>
              <a:rPr lang="ru-RU" sz="1600" b="1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lang="ru-RU" sz="1600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рассказать о себе</a:t>
            </a:r>
            <a:r>
              <a:rPr lang="ru-RU" sz="1600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пройденных курсах повышения квалификации, полученных дипломах, грамотах и других наградах, </a:t>
            </a:r>
            <a:r>
              <a:rPr lang="ru-RU" sz="1600" b="1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показать</a:t>
            </a:r>
            <a:r>
              <a:rPr lang="ru-RU" sz="1600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своей педагогической деятельности. </a:t>
            </a:r>
            <a:endParaRPr lang="ru-RU" sz="1600" kern="1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539552" y="2276872"/>
            <a:ext cx="8064896" cy="804836"/>
          </a:xfrm>
          <a:custGeom>
            <a:avLst/>
            <a:gdLst>
              <a:gd name="connsiteX0" fmla="*/ 0 w 3498542"/>
              <a:gd name="connsiteY0" fmla="*/ 0 h 1093294"/>
              <a:gd name="connsiteX1" fmla="*/ 3498542 w 3498542"/>
              <a:gd name="connsiteY1" fmla="*/ 0 h 1093294"/>
              <a:gd name="connsiteX2" fmla="*/ 3498542 w 3498542"/>
              <a:gd name="connsiteY2" fmla="*/ 1093294 h 1093294"/>
              <a:gd name="connsiteX3" fmla="*/ 0 w 3498542"/>
              <a:gd name="connsiteY3" fmla="*/ 1093294 h 1093294"/>
              <a:gd name="connsiteX4" fmla="*/ 0 w 3498542"/>
              <a:gd name="connsiteY4" fmla="*/ 0 h 10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8542" h="1093294">
                <a:moveTo>
                  <a:pt x="0" y="0"/>
                </a:moveTo>
                <a:lnTo>
                  <a:pt x="3498542" y="0"/>
                </a:lnTo>
                <a:lnTo>
                  <a:pt x="3498542" y="1093294"/>
                </a:lnTo>
                <a:lnTo>
                  <a:pt x="0" y="109329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rgbClr val="05E0DB">
                <a:lumMod val="50000"/>
              </a:srgbClr>
            </a:solidFill>
            <a:prstDash val="solid"/>
          </a:ln>
          <a:effectLst/>
        </p:spPr>
        <p:txBody>
          <a:bodyPr spcFirstLastPara="0" vert="horz" wrap="square" lIns="25200" tIns="26670" rIns="26670" bIns="26670" numCol="1" spcCol="1270" anchor="ctr" anchorCtr="0">
            <a:spAutoFit/>
          </a:bodyPr>
          <a:lstStyle/>
          <a:p>
            <a:pPr marL="0" marR="0" lvl="0" indent="0" algn="l" defTabSz="3111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Для обучающихся. </a:t>
            </a:r>
          </a:p>
          <a:p>
            <a:pPr marL="0" marR="0" lvl="0" indent="0" algn="l" defTabSz="3111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Размещая на сайте интересные, познавательные материалы по какому-либо направлению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можно вызывать дополнительный интерес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 дисциплине/теме.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533584" y="4653136"/>
            <a:ext cx="8064896" cy="804836"/>
          </a:xfrm>
          <a:custGeom>
            <a:avLst/>
            <a:gdLst>
              <a:gd name="connsiteX0" fmla="*/ 0 w 3498542"/>
              <a:gd name="connsiteY0" fmla="*/ 0 h 1093294"/>
              <a:gd name="connsiteX1" fmla="*/ 3498542 w 3498542"/>
              <a:gd name="connsiteY1" fmla="*/ 0 h 1093294"/>
              <a:gd name="connsiteX2" fmla="*/ 3498542 w 3498542"/>
              <a:gd name="connsiteY2" fmla="*/ 1093294 h 1093294"/>
              <a:gd name="connsiteX3" fmla="*/ 0 w 3498542"/>
              <a:gd name="connsiteY3" fmla="*/ 1093294 h 1093294"/>
              <a:gd name="connsiteX4" fmla="*/ 0 w 3498542"/>
              <a:gd name="connsiteY4" fmla="*/ 0 h 10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8542" h="1093294">
                <a:moveTo>
                  <a:pt x="0" y="0"/>
                </a:moveTo>
                <a:lnTo>
                  <a:pt x="3498542" y="0"/>
                </a:lnTo>
                <a:lnTo>
                  <a:pt x="3498542" y="1093294"/>
                </a:lnTo>
                <a:lnTo>
                  <a:pt x="0" y="10932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25200" tIns="26670" rIns="26670" bIns="26670" numCol="1" spcCol="1270" anchor="ctr" anchorCtr="0">
            <a:spAutoFit/>
          </a:bodyPr>
          <a:lstStyle/>
          <a:p>
            <a:pPr lvl="0" algn="l" defTabSz="3111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b="1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бщение с коллегами. </a:t>
            </a:r>
          </a:p>
          <a:p>
            <a:pPr lvl="0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может получать обратную связь через свой персональный сайт: размещенные им материалы, </a:t>
            </a:r>
            <a:r>
              <a:rPr lang="ru-RU" sz="1600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могут комментировать коллеги (давать рекомендации).</a:t>
            </a:r>
            <a:endParaRPr lang="ru-RU" sz="1600" kern="1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65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544279" y="1365768"/>
            <a:ext cx="8064896" cy="804836"/>
          </a:xfrm>
          <a:custGeom>
            <a:avLst/>
            <a:gdLst>
              <a:gd name="connsiteX0" fmla="*/ 0 w 3498542"/>
              <a:gd name="connsiteY0" fmla="*/ 0 h 1093294"/>
              <a:gd name="connsiteX1" fmla="*/ 3498542 w 3498542"/>
              <a:gd name="connsiteY1" fmla="*/ 0 h 1093294"/>
              <a:gd name="connsiteX2" fmla="*/ 3498542 w 3498542"/>
              <a:gd name="connsiteY2" fmla="*/ 1093294 h 1093294"/>
              <a:gd name="connsiteX3" fmla="*/ 0 w 3498542"/>
              <a:gd name="connsiteY3" fmla="*/ 1093294 h 1093294"/>
              <a:gd name="connsiteX4" fmla="*/ 0 w 3498542"/>
              <a:gd name="connsiteY4" fmla="*/ 0 h 10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8542" h="1093294">
                <a:moveTo>
                  <a:pt x="0" y="0"/>
                </a:moveTo>
                <a:lnTo>
                  <a:pt x="3498542" y="0"/>
                </a:lnTo>
                <a:lnTo>
                  <a:pt x="3498542" y="1093294"/>
                </a:lnTo>
                <a:lnTo>
                  <a:pt x="0" y="10932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spcFirstLastPara="0" vert="horz" wrap="square" lIns="25200" tIns="26670" rIns="26670" bIns="26670" numCol="1" spcCol="1270" anchor="ctr" anchorCtr="0">
            <a:spAutoFit/>
          </a:bodyPr>
          <a:lstStyle/>
          <a:p>
            <a:pPr lvl="0" algn="l" defTabSz="3111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Выражение собственного мнения. </a:t>
            </a:r>
          </a:p>
          <a:p>
            <a:pPr lvl="0" algn="l" defTabSz="3111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персональном сайте педагог может размещать свои статьи, публикации, выражающие его взгляды на те или иные вопросы, на воспитательный и образовательный процесс. </a:t>
            </a:r>
            <a:endParaRPr lang="ru-RU" sz="1600" kern="1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535285" y="2348880"/>
            <a:ext cx="8069409" cy="1026435"/>
          </a:xfrm>
          <a:custGeom>
            <a:avLst/>
            <a:gdLst>
              <a:gd name="connsiteX0" fmla="*/ 0 w 3498542"/>
              <a:gd name="connsiteY0" fmla="*/ 0 h 1093294"/>
              <a:gd name="connsiteX1" fmla="*/ 3498542 w 3498542"/>
              <a:gd name="connsiteY1" fmla="*/ 0 h 1093294"/>
              <a:gd name="connsiteX2" fmla="*/ 3498542 w 3498542"/>
              <a:gd name="connsiteY2" fmla="*/ 1093294 h 1093294"/>
              <a:gd name="connsiteX3" fmla="*/ 0 w 3498542"/>
              <a:gd name="connsiteY3" fmla="*/ 1093294 h 1093294"/>
              <a:gd name="connsiteX4" fmla="*/ 0 w 3498542"/>
              <a:gd name="connsiteY4" fmla="*/ 0 h 109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8542" h="1093294">
                <a:moveTo>
                  <a:pt x="0" y="0"/>
                </a:moveTo>
                <a:lnTo>
                  <a:pt x="3498542" y="0"/>
                </a:lnTo>
                <a:lnTo>
                  <a:pt x="3498542" y="1093294"/>
                </a:lnTo>
                <a:lnTo>
                  <a:pt x="0" y="10932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25200" tIns="26670" rIns="26670" bIns="26670" numCol="1" spcCol="1270" anchor="ctr" anchorCtr="0">
            <a:spAutoFit/>
          </a:bodyPr>
          <a:lstStyle/>
          <a:p>
            <a:pPr lvl="0" algn="l" defTabSz="3111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Методическая к</a:t>
            </a:r>
            <a:r>
              <a:rPr lang="ru-RU" sz="1600" b="1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опилка. </a:t>
            </a:r>
          </a:p>
          <a:p>
            <a:pPr lvl="0" algn="l" defTabSz="3111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созданном персональном сайте педагог может делать как свою подборку образовательных материалов в самых различных видах, так и чужие разработки ( ! при полученном разрешении их автора). </a:t>
            </a:r>
            <a:endParaRPr lang="ru-RU" sz="1600" kern="1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789040"/>
            <a:ext cx="7560840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 через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 сайты педагоги могут делиться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опытом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развиваться профессионально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кругу своих единомышленников.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764704"/>
            <a:ext cx="618344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Для чего нужен персональный сайт?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D:\2020-2021 учебный год\ИМС\сайт педагога\main-page-devices-im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614973"/>
            <a:ext cx="3989387" cy="211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60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74668"/>
            <a:ext cx="6620995" cy="618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16832"/>
            <a:ext cx="2799416" cy="320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01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2020-2021 учебный год\ИМС\сайт педагога\Безымянный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96" y="764704"/>
            <a:ext cx="7788580" cy="557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84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2020-2021 учебный год\ИМС\сайт педагога\ти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704856" cy="563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97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381</TotalTime>
  <Words>457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ИКТ-вебинар: Подготовка портфолио  с использованием персонального сайта преподавателя</vt:lpstr>
      <vt:lpstr>Введение федеральных государственных образовательных стандартов на сегодняшний день даёт возможность каждому педагогу проанализировать свою профессиональную деятельность и выявить, что еще необходимо для успешной и продуктивной работы.          Одним из необходимых умений является цифровая грамотность педагога (ИКТ-компетенции, ведение цифрового портфолио). Формой цифрового портфолио является персональный сайт. Имеется практика учета данных персонального сайта при аттестации педагогических работников.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 портфолио  с использованием персонального сайта преподавателя</dc:title>
  <dc:creator>Антонова ИИ</dc:creator>
  <cp:lastModifiedBy>Антонова ИИ</cp:lastModifiedBy>
  <cp:revision>31</cp:revision>
  <dcterms:created xsi:type="dcterms:W3CDTF">2021-02-24T02:59:12Z</dcterms:created>
  <dcterms:modified xsi:type="dcterms:W3CDTF">2021-02-26T02:39:48Z</dcterms:modified>
</cp:coreProperties>
</file>