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2" r:id="rId7"/>
    <p:sldId id="260" r:id="rId8"/>
    <p:sldId id="261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950" y="-25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998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352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72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004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960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91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528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73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789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330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22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979FB-BB10-42F5-908A-F687CB96C2D5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7BF93-60C9-48A9-B54B-17F096976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525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1122362"/>
            <a:ext cx="9144000" cy="2387600"/>
          </a:xfrm>
        </p:spPr>
        <p:txBody>
          <a:bodyPr/>
          <a:lstStyle/>
          <a:p>
            <a:r>
              <a:rPr lang="ru-RU" dirty="0" smtClean="0"/>
              <a:t>Персональный сайт педагога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err="1" smtClean="0"/>
              <a:t>Балагурова</a:t>
            </a:r>
            <a:r>
              <a:rPr lang="ru-RU" dirty="0" smtClean="0"/>
              <a:t> Н.В. </a:t>
            </a:r>
            <a:br>
              <a:rPr lang="ru-RU" dirty="0" smtClean="0"/>
            </a:br>
            <a:r>
              <a:rPr lang="ru-RU" dirty="0" smtClean="0"/>
              <a:t>Мастер п/о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58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4970" y="365124"/>
            <a:ext cx="10905055" cy="607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17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1125"/>
            <a:ext cx="4811058" cy="5842000"/>
          </a:xfrm>
          <a:prstGeom prst="rect">
            <a:avLst/>
          </a:prstGeom>
        </p:spPr>
      </p:pic>
      <p:pic>
        <p:nvPicPr>
          <p:cNvPr id="5" name="Рисунок 4" descr="H:\Аттестация\СЕРТИФИКАТЫ-ДИПЛОМЫ нИНА\Сертификат Балагурова Нина Владимировна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464" y="288925"/>
            <a:ext cx="4604385" cy="5664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200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:\мультиурок\Балагурова Нина Владимировна - свидетельств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76199"/>
            <a:ext cx="5124450" cy="6352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:\мультиурок\Балагурова Нина Владимировна - свидетельство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76199"/>
            <a:ext cx="5000625" cy="6657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5939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Сайты учителей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983" t="7953" r="12322" b="5582"/>
          <a:stretch/>
        </p:blipFill>
        <p:spPr>
          <a:xfrm>
            <a:off x="1914524" y="1690688"/>
            <a:ext cx="7477125" cy="468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298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337" t="3795" r="12569" b="9960"/>
          <a:stretch/>
        </p:blipFill>
        <p:spPr>
          <a:xfrm>
            <a:off x="1322766" y="1123950"/>
            <a:ext cx="8994018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017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091" t="11455" r="12692" b="6239"/>
          <a:stretch/>
        </p:blipFill>
        <p:spPr>
          <a:xfrm>
            <a:off x="838200" y="365125"/>
            <a:ext cx="10046153" cy="610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829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229" t="11018" r="11953" b="7552"/>
          <a:stretch/>
        </p:blipFill>
        <p:spPr>
          <a:xfrm>
            <a:off x="752474" y="285749"/>
            <a:ext cx="9919727" cy="583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6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512" t="23915" r="22274" b="46551"/>
          <a:stretch/>
        </p:blipFill>
        <p:spPr>
          <a:xfrm>
            <a:off x="702944" y="497840"/>
            <a:ext cx="9405512" cy="2936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6262" t="24805" r="23864" b="55601"/>
          <a:stretch/>
        </p:blipFill>
        <p:spPr>
          <a:xfrm>
            <a:off x="1255734" y="3951604"/>
            <a:ext cx="8967936" cy="198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8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8</Words>
  <Application>Microsoft Office PowerPoint</Application>
  <PresentationFormat>Произвольный</PresentationFormat>
  <Paragraphs>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Персональный сайт педагога </vt:lpstr>
      <vt:lpstr>Презентация PowerPoint</vt:lpstr>
      <vt:lpstr>Презентация PowerPoint</vt:lpstr>
      <vt:lpstr>Презентация PowerPoint</vt:lpstr>
      <vt:lpstr>Сайты учителей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Prof_adm</dc:creator>
  <cp:lastModifiedBy>Некрасова Марина Генадьевна</cp:lastModifiedBy>
  <cp:revision>4</cp:revision>
  <dcterms:created xsi:type="dcterms:W3CDTF">2021-02-26T03:45:58Z</dcterms:created>
  <dcterms:modified xsi:type="dcterms:W3CDTF">2021-02-26T04:19:39Z</dcterms:modified>
</cp:coreProperties>
</file>