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B0A43D-A47D-4F67-801A-B45D8A2787B4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20DC98-643A-47F3-92A9-8E34CD281D2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етодист\ФОТОГРАФИИ ВСЕ\Фотографии 2015-2016\разное сентябрь октябрь\100CANON\IMG_45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5"/>
          <a:stretch/>
        </p:blipFill>
        <p:spPr bwMode="auto">
          <a:xfrm>
            <a:off x="467544" y="1340768"/>
            <a:ext cx="3003625" cy="235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тодист\ФОТОГРАФИИ ВСЕ\Фотографии 2015-2016\разное сентябрь октябрь\100CANON\IMG_46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3"/>
          <a:stretch/>
        </p:blipFill>
        <p:spPr bwMode="auto">
          <a:xfrm>
            <a:off x="4716016" y="1340769"/>
            <a:ext cx="3007557" cy="235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етодист\ФОТОГРАФИИ ВСЕ\Фотографии 2015-2016\разное сентябрь октябрь\100CANON\IMG_46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r="3794"/>
          <a:stretch/>
        </p:blipFill>
        <p:spPr bwMode="auto">
          <a:xfrm>
            <a:off x="467544" y="3861048"/>
            <a:ext cx="2976992" cy="244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етодист\ФОТОГРАФИИ ВСЕ\Фотографии 2015-2016\разное сентябрь октябрь\100CANON\IMG_46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10282"/>
          <a:stretch/>
        </p:blipFill>
        <p:spPr bwMode="auto">
          <a:xfrm>
            <a:off x="4730314" y="3860313"/>
            <a:ext cx="2993260" cy="24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етодист\ФОТОГРАФИИ ВСЕ\Фотографии 2015-2016\разное сентябрь октябрь\100CANON\IMG_47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/>
          <a:stretch/>
        </p:blipFill>
        <p:spPr bwMode="auto">
          <a:xfrm>
            <a:off x="491597" y="1280100"/>
            <a:ext cx="2958850" cy="21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етодист\ФОТОГРАФИИ ВСЕ\Фотографии 2015-2016\разное сентябрь октябрь\100CANON\IMG_4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6" y="3864510"/>
            <a:ext cx="3019143" cy="20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етодист\ФОТОГРАФИИ ВСЕ\Фотографии 2015-2016\разное сентябрь октябрь\100CANON\IMG_4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5412"/>
            <a:ext cx="3300288" cy="220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етодист\ФОТОГРАФИИ ВСЕ\Фотографии 2015-2016\разное сентябрь октябрь\100CANON\IMG_4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71" y="3811425"/>
            <a:ext cx="3286409" cy="21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57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</TotalTime>
  <Words>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Спортивная площадка</vt:lpstr>
      <vt:lpstr>Спортивная площадка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площадка</dc:title>
  <dc:creator>ф</dc:creator>
  <cp:lastModifiedBy>ф</cp:lastModifiedBy>
  <cp:revision>2</cp:revision>
  <dcterms:created xsi:type="dcterms:W3CDTF">2017-05-19T01:19:04Z</dcterms:created>
  <dcterms:modified xsi:type="dcterms:W3CDTF">2017-05-19T01:29:43Z</dcterms:modified>
</cp:coreProperties>
</file>