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9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82E1-36AD-46AD-B8CD-7ADF231432D5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7E17A-BFDF-42D9-B69D-FD47F314B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502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82E1-36AD-46AD-B8CD-7ADF231432D5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7E17A-BFDF-42D9-B69D-FD47F314B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880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82E1-36AD-46AD-B8CD-7ADF231432D5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7E17A-BFDF-42D9-B69D-FD47F314B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612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82E1-36AD-46AD-B8CD-7ADF231432D5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7E17A-BFDF-42D9-B69D-FD47F314B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869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82E1-36AD-46AD-B8CD-7ADF231432D5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7E17A-BFDF-42D9-B69D-FD47F314B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335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82E1-36AD-46AD-B8CD-7ADF231432D5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7E17A-BFDF-42D9-B69D-FD47F314B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016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82E1-36AD-46AD-B8CD-7ADF231432D5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7E17A-BFDF-42D9-B69D-FD47F314B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51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82E1-36AD-46AD-B8CD-7ADF231432D5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7E17A-BFDF-42D9-B69D-FD47F314B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035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82E1-36AD-46AD-B8CD-7ADF231432D5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7E17A-BFDF-42D9-B69D-FD47F314B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80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82E1-36AD-46AD-B8CD-7ADF231432D5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7E17A-BFDF-42D9-B69D-FD47F314B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323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82E1-36AD-46AD-B8CD-7ADF231432D5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7E17A-BFDF-42D9-B69D-FD47F314B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985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C82E1-36AD-46AD-B8CD-7ADF231432D5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7E17A-BFDF-42D9-B69D-FD47F314B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589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тренажерный зал векторный клипар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655"/>
          <a:stretch/>
        </p:blipFill>
        <p:spPr bwMode="auto">
          <a:xfrm>
            <a:off x="-7855" y="0"/>
            <a:ext cx="9078022" cy="569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963549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Тренажерные залы</a:t>
            </a:r>
            <a:endParaRPr lang="ru-RU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41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2" t="10909" r="8952" b="7169"/>
          <a:stretch/>
        </p:blipFill>
        <p:spPr bwMode="auto">
          <a:xfrm>
            <a:off x="349171" y="3284983"/>
            <a:ext cx="4176463" cy="2543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9" t="42036" r="25948" b="11539"/>
          <a:stretch/>
        </p:blipFill>
        <p:spPr bwMode="auto">
          <a:xfrm>
            <a:off x="323527" y="620688"/>
            <a:ext cx="4202107" cy="241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4" t="40127" r="35958" b="7291"/>
          <a:stretch/>
        </p:blipFill>
        <p:spPr bwMode="auto">
          <a:xfrm>
            <a:off x="4755477" y="3310141"/>
            <a:ext cx="4182379" cy="2523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2" t="30471" r="28932" b="8180"/>
          <a:stretch/>
        </p:blipFill>
        <p:spPr bwMode="auto">
          <a:xfrm>
            <a:off x="4755476" y="620688"/>
            <a:ext cx="4137003" cy="241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08436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</Words>
  <Application>Microsoft Office PowerPoint</Application>
  <PresentationFormat>Экран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Тренажерные залы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Тренажерные залы</dc:title>
  <dc:creator>ф</dc:creator>
  <cp:lastModifiedBy>ф</cp:lastModifiedBy>
  <cp:revision>2</cp:revision>
  <dcterms:created xsi:type="dcterms:W3CDTF">2017-05-19T01:30:40Z</dcterms:created>
  <dcterms:modified xsi:type="dcterms:W3CDTF">2017-05-19T01:45:32Z</dcterms:modified>
</cp:coreProperties>
</file>