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0D9D5E-3EEB-4DD3-87DD-7A38EBB2B13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3E0828C-B64A-45EA-9412-C215AA0BFA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33911" y="1998768"/>
            <a:ext cx="5648623" cy="12043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Комната психологической разгрузки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700808"/>
            <a:ext cx="320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16" y="4070669"/>
            <a:ext cx="320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4" t="14069"/>
          <a:stretch/>
        </p:blipFill>
        <p:spPr bwMode="auto">
          <a:xfrm>
            <a:off x="755576" y="585924"/>
            <a:ext cx="2360240" cy="21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0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168352" cy="563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58461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8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240360" cy="576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20479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3888432" cy="518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7"/>
            <a:ext cx="3888432" cy="518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0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Комната психологической разгрузки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Комната психологической разгрузки</dc:title>
  <dc:creator>ф</dc:creator>
  <cp:lastModifiedBy>ф</cp:lastModifiedBy>
  <cp:revision>2</cp:revision>
  <dcterms:created xsi:type="dcterms:W3CDTF">2017-05-19T01:45:52Z</dcterms:created>
  <dcterms:modified xsi:type="dcterms:W3CDTF">2017-05-19T02:12:05Z</dcterms:modified>
</cp:coreProperties>
</file>