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183E46-1B94-44C8-BABF-8202B7B6717B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0EC1C7D-A4F2-4A59-965B-2EBE49CEF0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6629400" cy="2169362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словия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охраны и укрепления здоровья, организации питания обучающихся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91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СКАЧАТЬ КЛИПАРТ ПОЖАРНЫ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26122" r="66282" b="51292"/>
          <a:stretch/>
        </p:blipFill>
        <p:spPr bwMode="auto">
          <a:xfrm>
            <a:off x="7485880" y="2060847"/>
            <a:ext cx="1440160" cy="244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6128" y="408372"/>
            <a:ext cx="8466352" cy="10764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охраны и укрепления здоровья, организации питания обучающихся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628800"/>
            <a:ext cx="6552728" cy="4497363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ОХРАНА И УКРЕЛЕНИЕ ЗДОРОВЬЯ: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КАБИНЕТ ОСНОВЫ БЕЗОПАСНОСТИ ЖИЗНЕДЕЯТЕЛЬНОСТИ И БЕЗОПАСНОСТЬ ЖИЗНЕДЕЯТЕОЬНОСТИ;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МЕДИЦИНСКИЙ КАБИНЕТ;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СПОРТИВНЫЕ ЗАЛЫ;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ТРЕНАЖЕРНЫЕ ЗАЛЫ;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ИНФОРМАЦИОННЫЕ СТЕНДЫ ПО ТЕХНИКЕ БЕЗОПАСНОСТИ И ОХРАНЕ ТРУДА;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ИНСТРУКТАЖИ ПО ОТ и ТБ.</a:t>
            </a:r>
          </a:p>
          <a:p>
            <a:pPr>
              <a:buFont typeface="Courier New" pitchFamily="49" charset="0"/>
              <a:buChar char="o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ПИТАНИЯ ОБУЧАЮЩИХСЯ: 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СТОЛОВАЯ;</a:t>
            </a:r>
          </a:p>
          <a:p>
            <a:pPr marL="11430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БУФЕТ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mage result for СКАЧАТЬ КЛИПАРТ ПОВАРЕН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28"/>
          <a:stretch/>
        </p:blipFill>
        <p:spPr bwMode="auto">
          <a:xfrm>
            <a:off x="6660232" y="4292953"/>
            <a:ext cx="1863980" cy="21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4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 r="-581"/>
          <a:stretch/>
        </p:blipFill>
        <p:spPr bwMode="auto">
          <a:xfrm>
            <a:off x="684388" y="2210540"/>
            <a:ext cx="7820420" cy="391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02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36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Места для организации питания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86857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6857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56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 Пункт питания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8" y="1752600"/>
            <a:ext cx="7775223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09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Спортивные залы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86857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6857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10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Тренажерные залы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786857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6857"/>
            <a:ext cx="40386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056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150</TotalTime>
  <Words>85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Условия для охраны и укрепления здоровья, организации питания обучающихся</vt:lpstr>
      <vt:lpstr>условия для охраны и укрепления здоровья, организации питания обучающихся</vt:lpstr>
      <vt:lpstr>Информационные стенды</vt:lpstr>
      <vt:lpstr>Информационные стенды</vt:lpstr>
      <vt:lpstr>Места для организации питания</vt:lpstr>
      <vt:lpstr>Дополнительный Пункт питания</vt:lpstr>
      <vt:lpstr>Спортивные залы</vt:lpstr>
      <vt:lpstr>Тренажерные залы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для охраны и укрепления здоровья, организации питания обучающихся</dc:title>
  <dc:creator>ф</dc:creator>
  <cp:lastModifiedBy>ф</cp:lastModifiedBy>
  <cp:revision>7</cp:revision>
  <dcterms:created xsi:type="dcterms:W3CDTF">2017-05-18T22:09:52Z</dcterms:created>
  <dcterms:modified xsi:type="dcterms:W3CDTF">2017-05-19T00:40:35Z</dcterms:modified>
</cp:coreProperties>
</file>