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1" r:id="rId2"/>
    <p:sldId id="269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4E288-C0B0-4D5E-A0EB-65E2669399F9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1B3D3-8295-47F2-A857-00A5CC12C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0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B3D3-8295-47F2-A857-00A5CC12C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780928"/>
            <a:ext cx="5544616" cy="21693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питания обучающихся, в том числе и лиц с ограниченными возможностями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 result for КЛИПАРТ СПЕЦИАЛИЗИРОВАННЫЕ ТЕХНИЧЕСКИЕ СРЕДСТВА ДЛЯ ИНВАЛИ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2692"/>
            <a:ext cx="2290204" cy="22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9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7" t="25579" r="34699" b="36230"/>
          <a:stretch/>
        </p:blipFill>
        <p:spPr bwMode="auto">
          <a:xfrm>
            <a:off x="1602907" y="2420888"/>
            <a:ext cx="5640202" cy="402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колледже функционирует столовая на 140 посадочных мест и буфет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8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Места для организации 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7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522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8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231</TotalTime>
  <Words>30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Остин</vt:lpstr>
      <vt:lpstr>Условия питания обучающихся, в том числе и лиц с ограниченными возможностями</vt:lpstr>
      <vt:lpstr>В колледже функционирует столовая на 140 посадочных мест и буфет</vt:lpstr>
      <vt:lpstr>Места для организации питания</vt:lpstr>
      <vt:lpstr>Дополнительный пункт питания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ф</cp:lastModifiedBy>
  <cp:revision>19</cp:revision>
  <dcterms:created xsi:type="dcterms:W3CDTF">2017-05-19T22:35:56Z</dcterms:created>
  <dcterms:modified xsi:type="dcterms:W3CDTF">2017-05-26T05:16:35Z</dcterms:modified>
</cp:coreProperties>
</file>